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74" r:id="rId5"/>
    <p:sldId id="278" r:id="rId6"/>
    <p:sldId id="275" r:id="rId7"/>
    <p:sldId id="276" r:id="rId8"/>
    <p:sldId id="269" r:id="rId9"/>
    <p:sldId id="273" r:id="rId10"/>
    <p:sldId id="267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2" autoAdjust="0"/>
    <p:restoredTop sz="94660"/>
  </p:normalViewPr>
  <p:slideViewPr>
    <p:cSldViewPr>
      <p:cViewPr varScale="1">
        <p:scale>
          <a:sx n="56" d="100"/>
          <a:sy n="56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C22D-1417-4158-8E2A-6DDBBAD7E722}" type="datetimeFigureOut">
              <a:rPr lang="it-IT" smtClean="0"/>
              <a:t>06/06/2015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C47-4887-4D62-B39C-8EE4E065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35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C22D-1417-4158-8E2A-6DDBBAD7E722}" type="datetimeFigureOut">
              <a:rPr lang="it-IT" smtClean="0"/>
              <a:t>06/06/2015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C47-4887-4D62-B39C-8EE4E065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78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C22D-1417-4158-8E2A-6DDBBAD7E722}" type="datetimeFigureOut">
              <a:rPr lang="it-IT" smtClean="0"/>
              <a:t>06/06/2015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C47-4887-4D62-B39C-8EE4E065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83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C22D-1417-4158-8E2A-6DDBBAD7E722}" type="datetimeFigureOut">
              <a:rPr lang="it-IT" smtClean="0"/>
              <a:t>06/06/2015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C47-4887-4D62-B39C-8EE4E065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1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C22D-1417-4158-8E2A-6DDBBAD7E722}" type="datetimeFigureOut">
              <a:rPr lang="it-IT" smtClean="0"/>
              <a:t>06/06/2015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C47-4887-4D62-B39C-8EE4E065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29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C22D-1417-4158-8E2A-6DDBBAD7E722}" type="datetimeFigureOut">
              <a:rPr lang="it-IT" smtClean="0"/>
              <a:t>06/06/2015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C47-4887-4D62-B39C-8EE4E065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97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C22D-1417-4158-8E2A-6DDBBAD7E722}" type="datetimeFigureOut">
              <a:rPr lang="it-IT" smtClean="0"/>
              <a:t>06/06/2015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C47-4887-4D62-B39C-8EE4E065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20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C22D-1417-4158-8E2A-6DDBBAD7E722}" type="datetimeFigureOut">
              <a:rPr lang="it-IT" smtClean="0"/>
              <a:t>06/06/2015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C47-4887-4D62-B39C-8EE4E065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41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C22D-1417-4158-8E2A-6DDBBAD7E722}" type="datetimeFigureOut">
              <a:rPr lang="it-IT" smtClean="0"/>
              <a:t>06/06/2015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C47-4887-4D62-B39C-8EE4E065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9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C22D-1417-4158-8E2A-6DDBBAD7E722}" type="datetimeFigureOut">
              <a:rPr lang="it-IT" smtClean="0"/>
              <a:t>06/06/2015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C47-4887-4D62-B39C-8EE4E065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85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C22D-1417-4158-8E2A-6DDBBAD7E722}" type="datetimeFigureOut">
              <a:rPr lang="it-IT" smtClean="0"/>
              <a:t>06/06/2015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C47-4887-4D62-B39C-8EE4E065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66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2C22D-1417-4158-8E2A-6DDBBAD7E722}" type="datetimeFigureOut">
              <a:rPr lang="it-IT" smtClean="0"/>
              <a:t>06/06/2015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90C47-4887-4D62-B39C-8EE4E065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077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0" y="2420888"/>
            <a:ext cx="8770448" cy="163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5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 a stato solido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22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Foto-Diodo  PIN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50101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Image result for fotodio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052736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funsci.com/fun3_it/menichella/celle_files/str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28" y="4365104"/>
            <a:ext cx="4858607" cy="2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475656" y="1373867"/>
            <a:ext cx="2214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       +</a:t>
            </a:r>
            <a:endParaRPr lang="it-IT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82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42" y="116632"/>
            <a:ext cx="4054225" cy="836712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Misura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93204" y="-1233425"/>
            <a:ext cx="4457130" cy="902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330707" y="2476665"/>
            <a:ext cx="1633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Diodo laser</a:t>
            </a:r>
          </a:p>
          <a:p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670 nm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83968" y="644740"/>
            <a:ext cx="144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fotodiodo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14401"/>
            <a:ext cx="2362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19" y="1444477"/>
            <a:ext cx="31051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71" y="4509120"/>
            <a:ext cx="166860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551" y="3747417"/>
            <a:ext cx="272435" cy="40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717031"/>
            <a:ext cx="301003" cy="4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1333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4514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25" y="5708873"/>
            <a:ext cx="1076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13" y="5676594"/>
            <a:ext cx="15811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2 7"/>
          <p:cNvCxnSpPr/>
          <p:nvPr/>
        </p:nvCxnSpPr>
        <p:spPr>
          <a:xfrm>
            <a:off x="4427984" y="6021288"/>
            <a:ext cx="3110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5946171" y="5938274"/>
            <a:ext cx="8492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26" y="5524194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24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39552" y="111613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Misura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735343" cy="14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85184"/>
            <a:ext cx="773480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21926"/>
            <a:ext cx="1999974" cy="123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907704" y="2060848"/>
            <a:ext cx="5735343" cy="1489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/>
              <p:cNvSpPr txBox="1"/>
              <p:nvPr/>
            </p:nvSpPr>
            <p:spPr>
              <a:xfrm>
                <a:off x="2731271" y="3717032"/>
                <a:ext cx="4088206" cy="1094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32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it-IT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it-IT" sz="3200" dirty="0" smtClean="0"/>
                  <a:t>  =</a:t>
                </a:r>
                <a14:m>
                  <m:oMath xmlns:m="http://schemas.openxmlformats.org/officeDocument/2006/math">
                    <m:r>
                      <a:rPr lang="it-IT" sz="3200" b="0" i="0" dirty="0" smtClean="0">
                        <a:latin typeface="Cambria Math"/>
                      </a:rPr>
                      <m:t>2</m:t>
                    </m:r>
                    <m:r>
                      <a:rPr lang="it-IT" sz="3200" b="0" i="1" dirty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it-IT" sz="3200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t-IT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3200" b="0" i="1" dirty="0" smtClean="0"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  <m:sup>
                            <m:r>
                              <a:rPr lang="it-IT" sz="32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sz="3200" b="0" i="1" dirty="0" smtClean="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it-IT" sz="32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sz="32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3200" b="0" i="1" dirty="0" smtClean="0">
                                    <a:latin typeface="Cambria Math"/>
                                    <a:ea typeface="Cambria Math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it-IT" sz="3200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sz="3200" b="0" i="1" dirty="0" smtClean="0">
                                <a:latin typeface="Cambria Math"/>
                              </a:rPr>
                              <m:t> </m:t>
                            </m:r>
                          </m:num>
                          <m:den>
                            <m:r>
                              <a:rPr lang="it-IT" sz="3200" b="0" i="1" dirty="0" smtClean="0">
                                <a:latin typeface="Cambria Math"/>
                              </a:rPr>
                              <m:t>12</m:t>
                            </m:r>
                          </m:den>
                        </m:f>
                        <m:r>
                          <a:rPr lang="it-IT" sz="3200" b="0" i="1" dirty="0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it-IT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3200" b="0" i="1" dirty="0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it-IT" sz="32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it-IT" sz="3200" b="0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it-IT" sz="3200" b="0" i="1" dirty="0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it-IT" sz="3200" b="0" i="1" baseline="30000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b>
                            <m:r>
                              <a:rPr lang="it-IT" sz="3200" b="0" i="1" dirty="0" smtClean="0"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sub>
                          <m:sup/>
                        </m:sSubSup>
                      </m:e>
                    </m:rad>
                  </m:oMath>
                </a14:m>
                <a:endParaRPr lang="it-IT" sz="3200" dirty="0"/>
              </a:p>
            </p:txBody>
          </p:sp>
        </mc:Choice>
        <mc:Fallback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271" y="3717032"/>
                <a:ext cx="4088206" cy="1094467"/>
              </a:xfrm>
              <a:prstGeom prst="rect">
                <a:avLst/>
              </a:prstGeom>
              <a:blipFill rotWithShape="1">
                <a:blip r:embed="rId5"/>
                <a:stretch>
                  <a:fillRect b="-11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1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03660" cy="152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3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736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8" y="548680"/>
            <a:ext cx="8789938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28144"/>
            <a:ext cx="8708371" cy="336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9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55834" y="-2241537"/>
            <a:ext cx="4457130" cy="902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45" y="4293096"/>
            <a:ext cx="7297935" cy="23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3671"/>
            <a:ext cx="1343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 a stato solido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8" name="Picture 8" descr="http://spitecno.it/wp-content/uploads/2009/10/Giunzione-p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764703"/>
            <a:ext cx="8366716" cy="586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7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327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118660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389" y="2002582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0574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30574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74354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78087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7112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8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4618655"/>
            <a:ext cx="1351037" cy="13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9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05" y="4437112"/>
            <a:ext cx="284638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69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95142"/>
            <a:ext cx="1347787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3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 a stato solido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Stimulated Emiss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5" y="980728"/>
            <a:ext cx="789365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2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233948"/>
              </p:ext>
            </p:extLst>
          </p:nvPr>
        </p:nvGraphicFramePr>
        <p:xfrm>
          <a:off x="2806700" y="3086100"/>
          <a:ext cx="3530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Oggetto shell Packager" showAsIcon="1" r:id="rId3" imgW="3531240" imgH="685800" progId="Package">
                  <p:embed/>
                </p:oleObj>
              </mc:Choice>
              <mc:Fallback>
                <p:oleObj name="Oggetto shell Packager" showAsIcon="1" r:id="rId3" imgW="35312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6700" y="3086100"/>
                        <a:ext cx="35306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48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 a stato solido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2" descr="Image result for semiconductor las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08720"/>
            <a:ext cx="5424537" cy="271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20" y="1268760"/>
            <a:ext cx="336788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http://cdn4.explainthatstuff.com/laserdio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70" y="3620989"/>
            <a:ext cx="5395018" cy="323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5" y="4437112"/>
            <a:ext cx="3816896" cy="9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5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 a stato solido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5" y="692696"/>
            <a:ext cx="5450475" cy="342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www.wtec.org/loyola/nano/fh05_1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30290"/>
            <a:ext cx="5877322" cy="306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4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62</Words>
  <Application>Microsoft Office PowerPoint</Application>
  <PresentationFormat>Presentazione su schermo (4:3)</PresentationFormat>
  <Paragraphs>14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8" baseType="lpstr">
      <vt:lpstr>Tema di Office</vt:lpstr>
      <vt:lpstr>Pacchetto</vt:lpstr>
      <vt:lpstr>Presentazione standard di PowerPoint</vt:lpstr>
      <vt:lpstr>Presentazione standard di PowerPoint</vt:lpstr>
      <vt:lpstr>Presentazione standard di PowerPoint</vt:lpstr>
      <vt:lpstr>Laser a stato solido</vt:lpstr>
      <vt:lpstr>Presentazione standard di PowerPoint</vt:lpstr>
      <vt:lpstr>Laser a stato solido</vt:lpstr>
      <vt:lpstr>Presentazione standard di PowerPoint</vt:lpstr>
      <vt:lpstr>Laser a stato solido</vt:lpstr>
      <vt:lpstr>Laser a stato solido</vt:lpstr>
      <vt:lpstr>Laser a stato solido</vt:lpstr>
      <vt:lpstr>Foto-Diodo  PIN</vt:lpstr>
      <vt:lpstr>Misura</vt:lpstr>
      <vt:lpstr>Misura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pc</cp:lastModifiedBy>
  <cp:revision>21</cp:revision>
  <dcterms:created xsi:type="dcterms:W3CDTF">2015-06-06T05:37:52Z</dcterms:created>
  <dcterms:modified xsi:type="dcterms:W3CDTF">2015-06-07T21:33:49Z</dcterms:modified>
</cp:coreProperties>
</file>